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73" r:id="rId17"/>
    <p:sldId id="274" r:id="rId18"/>
    <p:sldId id="275" r:id="rId19"/>
    <p:sldId id="269" r:id="rId20"/>
    <p:sldId id="270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88"/>
    <p:restoredTop sz="94710"/>
  </p:normalViewPr>
  <p:slideViewPr>
    <p:cSldViewPr snapToGrid="0" snapToObjects="1">
      <p:cViewPr varScale="1">
        <p:scale>
          <a:sx n="114" d="100"/>
          <a:sy n="114" d="100"/>
        </p:scale>
        <p:origin x="176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8595C-6C3A-6743-AE65-4000707BA7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C6D4B1-6C84-4547-B667-3651F725D6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7C9ED-D0E6-6542-BF53-8EDC7C331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3651F-9499-0A4C-B25A-D76D92DF26B6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4D6E79-52A7-0747-9858-2B6A0ACF8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8FA7E7-1AB9-AA42-8777-758AED6C8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8178D-0BAC-524F-A48A-4BC0F76EA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028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9EFE6-D0AC-4345-B8A5-05EB2C546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4B9C84-8800-0C44-A0A3-FF77E4E088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0C869-FAF7-6341-80D8-C158331F7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3651F-9499-0A4C-B25A-D76D92DF26B6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70837F-6848-4F47-9A72-2EC96DCAD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B9CCC-7D45-F84B-BB07-0804F7A20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8178D-0BAC-524F-A48A-4BC0F76EA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026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BBC481-6785-AD44-8E75-6B6B85D320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6EB920-B5AE-254C-8E50-437B475BBF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4AD25-9398-A44E-8C5C-3336458E0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3651F-9499-0A4C-B25A-D76D92DF26B6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ADB371-9427-1E4D-A498-0868ADC850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2D89E-2B70-A24B-ACA6-E916BB483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8178D-0BAC-524F-A48A-4BC0F76EA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26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8442D-7171-6C42-85A7-DCEA2D774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0DFCD-F9D2-3846-AB74-1B0680D83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6943FF-26FC-3E44-A10F-E6EB554AF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3651F-9499-0A4C-B25A-D76D92DF26B6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7694D-46FF-664D-BE13-2615F1002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ACC63D-C038-2843-A123-DBB879210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8178D-0BAC-524F-A48A-4BC0F76EA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169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559B4-4E7E-E547-8532-596512515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288887-B29A-E541-81B5-BDF28EB56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A22D19-B915-814F-A28F-3BDE5FB21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3651F-9499-0A4C-B25A-D76D92DF26B6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016205-F773-824D-9744-977747B27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A3807-05D4-6744-8885-4D0D7C71C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8178D-0BAC-524F-A48A-4BC0F76EA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8032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F26B1-90CB-E442-B117-AC56F832A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31CF2-3830-3C47-BA03-8D63BDD0F1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810229-4963-FF42-BFFC-B4BF1B729B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2CC197-FD14-8E40-9ACA-A769B22B5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3651F-9499-0A4C-B25A-D76D92DF26B6}" type="datetimeFigureOut">
              <a:rPr lang="en-US" smtClean="0"/>
              <a:t>3/9/19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5C4558-3703-D147-A66C-DB0FBF912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FB13BD-551F-024D-AD73-3A2FCD1A4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8178D-0BAC-524F-A48A-4BC0F76EA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471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78499-6BF9-084E-AD5A-2C060C1C3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D0B8E-BE10-DC4F-AC74-5C11F51C8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5576FE-DE2F-D34E-9E09-79F3A06D84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346163-70E1-7E4E-A0D8-F3EE6A1EEF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870C41-8200-BC4D-96F9-BBC221CF56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BB04152-BB41-0F41-B95E-749D19FDD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3651F-9499-0A4C-B25A-D76D92DF26B6}" type="datetimeFigureOut">
              <a:rPr lang="en-US" smtClean="0"/>
              <a:t>3/9/19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F193CE-B6D8-944A-8794-94E46DED9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D8FF20-4B5D-5549-88F7-72ACF9673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8178D-0BAC-524F-A48A-4BC0F76EA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9287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5E1F4-90F0-3341-918F-3BD6B988D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CC0061-8963-D645-B798-36CC52ECC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3651F-9499-0A4C-B25A-D76D92DF26B6}" type="datetimeFigureOut">
              <a:rPr lang="en-US" smtClean="0"/>
              <a:t>3/9/19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6D4FD4-C619-6E4C-B7EC-6ADBC6E08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A331BC-9D34-5A4C-8632-50EACFEA9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8178D-0BAC-524F-A48A-4BC0F76EA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7686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2CFB126-FCD5-AF4C-A240-30A668364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3651F-9499-0A4C-B25A-D76D92DF26B6}" type="datetimeFigureOut">
              <a:rPr lang="en-US" smtClean="0"/>
              <a:t>3/9/19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9AF07E-DB9A-9845-B8FF-11E937434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D4A9B8-950E-9348-81E3-E95ADAC6D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8178D-0BAC-524F-A48A-4BC0F76EA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342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8B568-BF08-FD4F-B8E3-3E3AE0722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6DCC5-4B5A-394E-8737-5B8D1DB27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394168-B784-274A-8590-F9236616B0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67473-6939-BF46-81AA-5F5442FE9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3651F-9499-0A4C-B25A-D76D92DF26B6}" type="datetimeFigureOut">
              <a:rPr lang="en-US" smtClean="0"/>
              <a:t>3/9/19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266C1-D28A-764E-8406-F7A9E9036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F62332-20D3-2341-950E-8D0E092D1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8178D-0BAC-524F-A48A-4BC0F76EA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959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83D51-E82D-5B43-B4C6-0CF3AE2C9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6BEC6F-1806-7F4E-A2E0-D90431983A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58F238-AC1C-D249-98E0-B97A3122CA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83DB9B-8334-A64D-A7F0-37AEF7947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3651F-9499-0A4C-B25A-D76D92DF26B6}" type="datetimeFigureOut">
              <a:rPr lang="en-US" smtClean="0"/>
              <a:t>3/9/19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1BE43F-945F-C640-821A-DE39A3C18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BD526A-369F-AC46-B1C3-04C936548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8178D-0BAC-524F-A48A-4BC0F76EA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911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8B0800-4502-644A-9748-08A37C0FA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D8C233-BD2F-0845-A69F-4799DF371F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A32072-437B-004A-8465-EFE5854469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23651F-9499-0A4C-B25A-D76D92DF26B6}" type="datetimeFigureOut">
              <a:rPr lang="en-US" smtClean="0"/>
              <a:t>3/9/19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F920B8-3CCD-E248-B15C-055B8DD07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CAE499-DD7D-3147-8EB0-7483C1C5CE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8178D-0BAC-524F-A48A-4BC0F76EA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876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1E8C82-A1FD-6A4F-B9FA-E0BA572EAC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1" y="2600324"/>
            <a:ext cx="6405753" cy="3277961"/>
          </a:xfrm>
        </p:spPr>
        <p:txBody>
          <a:bodyPr anchor="t">
            <a:normAutofit/>
          </a:bodyPr>
          <a:lstStyle/>
          <a:p>
            <a:pPr algn="l"/>
            <a:r>
              <a:rPr lang="en-US" sz="5400" dirty="0"/>
              <a:t>JSP</a:t>
            </a:r>
            <a:br>
              <a:rPr lang="en-US" sz="5400" dirty="0"/>
            </a:br>
            <a:r>
              <a:rPr lang="en-US" sz="3600" dirty="0"/>
              <a:t>JAVA Server Pages</a:t>
            </a:r>
            <a:br>
              <a:rPr lang="en-US" sz="5400" dirty="0"/>
            </a:b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468975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1E8C82-A1FD-6A4F-B9FA-E0BA572EAC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30105" y="1122363"/>
            <a:ext cx="3700575" cy="238760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Session Tracking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6A3F90-D357-AE49-8BFB-C677867947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22549" y="3602038"/>
            <a:ext cx="3308131" cy="165576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URL Rewriting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E57078-01DE-B547-BABD-AC6E3BBA6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997711"/>
            <a:ext cx="6274296" cy="4862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750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1E8C82-A1FD-6A4F-B9FA-E0BA572EAC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2550" y="1122363"/>
            <a:ext cx="3308130" cy="238760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JSP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6A3F90-D357-AE49-8BFB-C677867947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78623" y="3602038"/>
            <a:ext cx="3308131" cy="165576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Servlets v/s JSPs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B73DE5-23E9-D849-8441-A514F5674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21225"/>
            <a:ext cx="6274296" cy="401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5411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1E8C82-A1FD-6A4F-B9FA-E0BA572EAC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2550" y="1122363"/>
            <a:ext cx="3308130" cy="238760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JSP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6A3F90-D357-AE49-8BFB-C677867947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86533" y="3593161"/>
            <a:ext cx="3308131" cy="165576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What is a JSP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C530BA-EC66-A340-8617-A8D0B0AB8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421225"/>
            <a:ext cx="6274296" cy="401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402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1E8C82-A1FD-6A4F-B9FA-E0BA572EAC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2550" y="1122363"/>
            <a:ext cx="3308130" cy="238760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JSP Elements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AF6135-73BC-7646-8250-D715CA269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97" y="532661"/>
            <a:ext cx="6678066" cy="5193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832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1E8C82-A1FD-6A4F-B9FA-E0BA572EAC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7712" y="1122363"/>
            <a:ext cx="4062968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Declarations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E64C9C-9AEE-DB43-A1F3-FFB9C0ABA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65" y="1349299"/>
            <a:ext cx="6834398" cy="384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09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1E8C82-A1FD-6A4F-B9FA-E0BA572EAC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2550" y="1122363"/>
            <a:ext cx="3308130" cy="2387600"/>
          </a:xfrm>
        </p:spPr>
        <p:txBody>
          <a:bodyPr>
            <a:normAutofit/>
          </a:bodyPr>
          <a:lstStyle/>
          <a:p>
            <a:pPr algn="l"/>
            <a:r>
              <a:rPr lang="en-US" sz="4700" dirty="0">
                <a:solidFill>
                  <a:srgbClr val="FFFFFF"/>
                </a:solidFill>
              </a:rPr>
              <a:t>Directives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ACA7FD-4EF6-7F4B-B650-DABFC5F5B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0156"/>
            <a:ext cx="7341396" cy="431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2126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1E8C82-A1FD-6A4F-B9FA-E0BA572EAC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2550" y="1122363"/>
            <a:ext cx="3308130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Include Directive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5ABA8F-7CE3-D541-8EC5-80B155494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58" y="1122363"/>
            <a:ext cx="6918521" cy="4220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88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1E8C82-A1FD-6A4F-B9FA-E0BA572EAC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2550" y="1122363"/>
            <a:ext cx="3308130" cy="2387600"/>
          </a:xfrm>
        </p:spPr>
        <p:txBody>
          <a:bodyPr>
            <a:normAutofit/>
          </a:bodyPr>
          <a:lstStyle/>
          <a:p>
            <a:pPr algn="l"/>
            <a:r>
              <a:rPr lang="en-US" dirty="0" err="1">
                <a:solidFill>
                  <a:srgbClr val="FFFFFF"/>
                </a:solidFill>
              </a:rPr>
              <a:t>Taglib</a:t>
            </a:r>
            <a:r>
              <a:rPr lang="en-US" dirty="0">
                <a:solidFill>
                  <a:srgbClr val="FFFFFF"/>
                </a:solidFill>
              </a:rPr>
              <a:t> Directive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2E0732-2BC3-BE4F-8FCD-0ABFA9B41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62" y="1122362"/>
            <a:ext cx="6860604" cy="414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826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1E8C82-A1FD-6A4F-B9FA-E0BA572EAC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2550" y="1122363"/>
            <a:ext cx="3308130" cy="2387600"/>
          </a:xfrm>
        </p:spPr>
        <p:txBody>
          <a:bodyPr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Taglib</a:t>
            </a:r>
            <a:r>
              <a:rPr lang="en-US" dirty="0">
                <a:solidFill>
                  <a:srgbClr val="FFFFFF"/>
                </a:solidFill>
              </a:rPr>
              <a:t> Directive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F9126B-6C5C-4D46-8E01-3A46420B8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352" y="1260087"/>
            <a:ext cx="7025008" cy="420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6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1E8C82-A1FD-6A4F-B9FA-E0BA572EAC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2550" y="1122363"/>
            <a:ext cx="3308130" cy="238760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JSP Elements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6A3F90-D357-AE49-8BFB-C677867947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42145" y="3526557"/>
            <a:ext cx="3308131" cy="165576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JSP to Servlets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6856E3-CB1A-434D-AB89-2012E95CC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60453"/>
            <a:ext cx="6274296" cy="4737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64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1E8C82-A1FD-6A4F-B9FA-E0BA572EAC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2550" y="1122363"/>
            <a:ext cx="3308130" cy="2387600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6A3F90-D357-AE49-8BFB-C677867947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92249" y="3602038"/>
            <a:ext cx="3638431" cy="165576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Request-Response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76C02C-CEEC-A446-94E4-F168A97A5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48682"/>
            <a:ext cx="6274296" cy="436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4443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1E8C82-A1FD-6A4F-B9FA-E0BA572EAC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2550" y="1122363"/>
            <a:ext cx="3308130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Implicit Objects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2F3C13-9441-6148-A3D4-967F2E3A9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6996"/>
            <a:ext cx="7119727" cy="393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238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1E8C82-A1FD-6A4F-B9FA-E0BA572EAC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1" y="2600324"/>
            <a:ext cx="6405753" cy="3277961"/>
          </a:xfrm>
        </p:spPr>
        <p:txBody>
          <a:bodyPr anchor="t">
            <a:normAutofit/>
          </a:bodyPr>
          <a:lstStyle/>
          <a:p>
            <a:pPr algn="l"/>
            <a:r>
              <a:rPr lang="en-US" sz="540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64986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52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1E8C82-A1FD-6A4F-B9FA-E0BA572EAC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2550" y="1122363"/>
            <a:ext cx="3308130" cy="238760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6A3F90-D357-AE49-8BFB-C677867947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22549" y="3602038"/>
            <a:ext cx="3308131" cy="165576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What is a request and a response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D37624-2FED-9C4F-9D8D-124A34B01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48682"/>
            <a:ext cx="6274296" cy="4360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41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1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3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1E8C82-A1FD-6A4F-B9FA-E0BA572EAC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2550" y="1122363"/>
            <a:ext cx="3308130" cy="2387600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Servlets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6A3F90-D357-AE49-8BFB-C677867947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22549" y="3602038"/>
            <a:ext cx="3308131" cy="165576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What is a Servlet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2B5BE9-5DDE-6549-9C8D-11F346153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09469"/>
            <a:ext cx="6274296" cy="443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669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1E8C82-A1FD-6A4F-B9FA-E0BA572EAC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43675" y="1122363"/>
            <a:ext cx="3887006" cy="238760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Servlet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6A3F90-D357-AE49-8BFB-C677867947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22549" y="3602038"/>
            <a:ext cx="3308131" cy="165576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Web Container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9B0C97-3612-4D46-96F4-C7DF8A084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72211"/>
            <a:ext cx="6274296" cy="431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851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1E8C82-A1FD-6A4F-B9FA-E0BA572EAC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61230" y="1131240"/>
            <a:ext cx="3969449" cy="238760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Servlet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6A3F90-D357-AE49-8BFB-C677867947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22549" y="3602038"/>
            <a:ext cx="3308131" cy="165576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Web Container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86BEE6-9EAB-8D4E-A6CF-A550D6D00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72211"/>
            <a:ext cx="6274296" cy="431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332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1E8C82-A1FD-6A4F-B9FA-E0BA572EAC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94594" y="1122363"/>
            <a:ext cx="4208016" cy="238760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Servlet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6A3F90-D357-AE49-8BFB-C677867947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22549" y="3602038"/>
            <a:ext cx="3308131" cy="165576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Deployment Descriptor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A0228D-0DC5-5C45-BF68-FA6A08E02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01625"/>
            <a:ext cx="6274296" cy="445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505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1E8C82-A1FD-6A4F-B9FA-E0BA572EAC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88062" y="1122363"/>
            <a:ext cx="4412202" cy="238760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Session Management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6A3F90-D357-AE49-8BFB-C677867947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22549" y="3602038"/>
            <a:ext cx="3308131" cy="165576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Session Tracking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E55053-EA66-4848-889F-44AA537F6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256526"/>
            <a:ext cx="6274296" cy="4344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6108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67712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1E8C82-A1FD-6A4F-B9FA-E0BA572EAC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22550" y="1122363"/>
            <a:ext cx="3308130" cy="2387600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Session Tracking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6A3F90-D357-AE49-8BFB-C677867947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58843" y="3655304"/>
            <a:ext cx="3308131" cy="165576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Cookies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C479D7-720D-4C41-882D-FAF730DBA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123197"/>
            <a:ext cx="6274296" cy="461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003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</Words>
  <Application>Microsoft Macintosh PowerPoint</Application>
  <PresentationFormat>Widescreen</PresentationFormat>
  <Paragraphs>33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JSP JAVA Server Pages </vt:lpstr>
      <vt:lpstr>Introduction</vt:lpstr>
      <vt:lpstr>Introduction</vt:lpstr>
      <vt:lpstr>Servlets</vt:lpstr>
      <vt:lpstr>Servlet Architecture</vt:lpstr>
      <vt:lpstr>Servlet Architecture</vt:lpstr>
      <vt:lpstr>Servlet Architecture</vt:lpstr>
      <vt:lpstr>Session Management</vt:lpstr>
      <vt:lpstr>Session Tracking </vt:lpstr>
      <vt:lpstr>Session Tracking </vt:lpstr>
      <vt:lpstr>JSP Overview</vt:lpstr>
      <vt:lpstr>JSP Overview</vt:lpstr>
      <vt:lpstr>JSP Elements</vt:lpstr>
      <vt:lpstr>Declarations</vt:lpstr>
      <vt:lpstr>Directives</vt:lpstr>
      <vt:lpstr>Include Directive</vt:lpstr>
      <vt:lpstr>Taglib Directive</vt:lpstr>
      <vt:lpstr>Taglib Directive</vt:lpstr>
      <vt:lpstr>JSP Elements</vt:lpstr>
      <vt:lpstr>Implicit Objects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JSP JAVA Server Pages </dc:title>
  <dc:creator>Manish Kumar</dc:creator>
  <cp:lastModifiedBy>Manish Kumar</cp:lastModifiedBy>
  <cp:revision>1</cp:revision>
  <dcterms:created xsi:type="dcterms:W3CDTF">2019-03-09T01:33:54Z</dcterms:created>
  <dcterms:modified xsi:type="dcterms:W3CDTF">2019-03-09T01:33:59Z</dcterms:modified>
</cp:coreProperties>
</file>